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4"/>
  </p:notesMasterIdLst>
  <p:sldIdLst>
    <p:sldId id="325" r:id="rId2"/>
    <p:sldId id="326" r:id="rId3"/>
    <p:sldId id="327" r:id="rId4"/>
    <p:sldId id="257" r:id="rId5"/>
    <p:sldId id="289" r:id="rId6"/>
    <p:sldId id="308" r:id="rId7"/>
    <p:sldId id="309" r:id="rId8"/>
    <p:sldId id="312" r:id="rId9"/>
    <p:sldId id="260" r:id="rId10"/>
    <p:sldId id="294" r:id="rId11"/>
    <p:sldId id="334" r:id="rId12"/>
    <p:sldId id="270" r:id="rId13"/>
    <p:sldId id="335" r:id="rId14"/>
    <p:sldId id="329" r:id="rId15"/>
    <p:sldId id="330" r:id="rId16"/>
    <p:sldId id="331" r:id="rId17"/>
    <p:sldId id="332" r:id="rId18"/>
    <p:sldId id="333" r:id="rId19"/>
    <p:sldId id="338" r:id="rId20"/>
    <p:sldId id="347" r:id="rId21"/>
    <p:sldId id="348" r:id="rId22"/>
    <p:sldId id="344" r:id="rId23"/>
    <p:sldId id="343" r:id="rId24"/>
    <p:sldId id="345" r:id="rId25"/>
    <p:sldId id="349" r:id="rId26"/>
    <p:sldId id="346" r:id="rId27"/>
    <p:sldId id="342" r:id="rId28"/>
    <p:sldId id="339" r:id="rId29"/>
    <p:sldId id="340" r:id="rId30"/>
    <p:sldId id="341" r:id="rId31"/>
    <p:sldId id="295" r:id="rId32"/>
    <p:sldId id="296" r:id="rId33"/>
    <p:sldId id="305" r:id="rId34"/>
    <p:sldId id="313" r:id="rId35"/>
    <p:sldId id="314" r:id="rId36"/>
    <p:sldId id="275" r:id="rId37"/>
    <p:sldId id="316" r:id="rId38"/>
    <p:sldId id="317" r:id="rId39"/>
    <p:sldId id="324" r:id="rId40"/>
    <p:sldId id="350" r:id="rId41"/>
    <p:sldId id="351" r:id="rId42"/>
    <p:sldId id="315" r:id="rId43"/>
    <p:sldId id="299" r:id="rId44"/>
    <p:sldId id="273" r:id="rId45"/>
    <p:sldId id="279" r:id="rId46"/>
    <p:sldId id="288" r:id="rId47"/>
    <p:sldId id="284" r:id="rId48"/>
    <p:sldId id="287" r:id="rId49"/>
    <p:sldId id="320" r:id="rId50"/>
    <p:sldId id="290" r:id="rId51"/>
    <p:sldId id="328" r:id="rId52"/>
    <p:sldId id="262" r:id="rId53"/>
    <p:sldId id="281" r:id="rId54"/>
    <p:sldId id="321" r:id="rId55"/>
    <p:sldId id="282" r:id="rId56"/>
    <p:sldId id="323" r:id="rId57"/>
    <p:sldId id="352" r:id="rId58"/>
    <p:sldId id="301" r:id="rId59"/>
    <p:sldId id="311" r:id="rId60"/>
    <p:sldId id="263" r:id="rId61"/>
    <p:sldId id="337" r:id="rId62"/>
    <p:sldId id="33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30</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36</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62</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xml"/><Relationship Id="rId7" Type="http://schemas.openxmlformats.org/officeDocument/2006/relationships/image" Target="../media/image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Colors" Target="../diagrams/colors2.xml"/><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diagramQuickStyle" Target="../diagrams/quickStyle2.xml"/><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diagramLayout" Target="../diagrams/layout2.xml"/><Relationship Id="rId5" Type="http://schemas.openxmlformats.org/officeDocument/2006/relationships/image" Target="../media/image14.svg"/><Relationship Id="rId10" Type="http://schemas.openxmlformats.org/officeDocument/2006/relationships/diagramData" Target="../diagrams/data2.xml"/><Relationship Id="rId4" Type="http://schemas.openxmlformats.org/officeDocument/2006/relationships/image" Target="../media/image13.png"/><Relationship Id="rId9" Type="http://schemas.openxmlformats.org/officeDocument/2006/relationships/image" Target="../media/image18.svg"/><Relationship Id="rId14" Type="http://schemas.microsoft.com/office/2007/relationships/diagramDrawing" Target="../diagrams/drawing2.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6.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5.png"/><Relationship Id="rId5" Type="http://schemas.openxmlformats.org/officeDocument/2006/relationships/diagramQuickStyle" Target="../diagrams/quickStyle5.xml"/><Relationship Id="rId10" Type="http://schemas.openxmlformats.org/officeDocument/2006/relationships/image" Target="../media/image24.svg"/><Relationship Id="rId4" Type="http://schemas.openxmlformats.org/officeDocument/2006/relationships/diagramLayout" Target="../diagrams/layout5.xml"/><Relationship Id="rId9" Type="http://schemas.openxmlformats.org/officeDocument/2006/relationships/image" Target="../media/image23.png"/><Relationship Id="rId14" Type="http://schemas.openxmlformats.org/officeDocument/2006/relationships/image" Target="../media/image28.svg"/></Relationships>
</file>

<file path=ppt/slides/_rels/slide3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4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7.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6.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55.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8.jpeg"/><Relationship Id="rId10" Type="http://schemas.openxmlformats.org/officeDocument/2006/relationships/image" Target="../media/image54.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60.png"/><Relationship Id="rId4" Type="http://schemas.openxmlformats.org/officeDocument/2006/relationships/hyperlink" Target="https://www.youtube.com/watch?time_continue=3&amp;v=th7jZlmoZBc" TargetMode="External"/><Relationship Id="rId9"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4.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33</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34</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45</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57</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60</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1490</TotalTime>
  <Words>3671</Words>
  <Application>Microsoft Office PowerPoint</Application>
  <PresentationFormat>Widescreen</PresentationFormat>
  <Paragraphs>673</Paragraphs>
  <Slides>62</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Dual Cryptocurrency Model: NEO and NeoGas</vt:lpstr>
      <vt:lpstr>NEO Whitepaper</vt:lpstr>
      <vt:lpstr>What is the NEO Smart Economy?</vt:lpstr>
      <vt:lpstr>NEO Decentralized Applications (Use Cases)</vt:lpstr>
      <vt:lpstr>NEO Management Model: Economic Model</vt:lpstr>
      <vt:lpstr>NEO Management Model: Economic Model</vt:lpstr>
      <vt:lpstr>NEO Management Model: Distribution Mechanism</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“I want to be become a NEO Consensus Node”</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NEO is created for Large Scale dApps*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140</cp:revision>
  <dcterms:created xsi:type="dcterms:W3CDTF">2018-02-17T01:35:14Z</dcterms:created>
  <dcterms:modified xsi:type="dcterms:W3CDTF">2018-03-14T17:13:58Z</dcterms:modified>
</cp:coreProperties>
</file>